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기상정보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유무를 회귀분석 알고리즘을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이용해 가장 적중률 높은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 데이터와 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47249" y="1572307"/>
            <a:ext cx="486513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               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	   </a:t>
            </a:r>
            <a:r>
              <a:rPr lang="en-US" altLang="ko-KR" sz="16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6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F7001E-D9B4-41B3-91E9-CA763BE3FB3A}"/>
              </a:ext>
            </a:extLst>
          </p:cNvPr>
          <p:cNvSpPr txBox="1"/>
          <p:nvPr/>
        </p:nvSpPr>
        <p:spPr>
          <a:xfrm>
            <a:off x="7095014" y="3377375"/>
            <a:ext cx="5139753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en-US" altLang="ko-KR" sz="14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0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endParaRPr lang="ko-KR" altLang="en-US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1006</TotalTime>
  <Words>230</Words>
  <Application>Microsoft Office PowerPoint</Application>
  <PresentationFormat>와이드스크린</PresentationFormat>
  <Paragraphs>31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나눔고딕</vt:lpstr>
      <vt:lpstr>Calibri</vt:lpstr>
      <vt:lpstr>맑은 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102</cp:revision>
  <dcterms:created xsi:type="dcterms:W3CDTF">2019-09-22T22:58:33Z</dcterms:created>
  <dcterms:modified xsi:type="dcterms:W3CDTF">2019-10-21T07:02:39Z</dcterms:modified>
</cp:coreProperties>
</file>

<file path=docProps/thumbnail.jpeg>
</file>